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67" r:id="rId5"/>
    <p:sldId id="271" r:id="rId6"/>
    <p:sldId id="273" r:id="rId7"/>
    <p:sldId id="274" r:id="rId8"/>
    <p:sldId id="276" r:id="rId9"/>
    <p:sldId id="27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770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k 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70158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100687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338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965591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med citat og nav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a-DK"/>
              <a:t>Klik for at redigere teksttypografierne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2227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dt eller fal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a-DK"/>
              <a:t>Klik for at redigere teksttypografierne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13526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985858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94526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98911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90511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06420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32387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38070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51786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10311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1351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B38F00F-E4C6-4CF0-BBF9-3ED2B819B944}" type="datetimeFigureOut">
              <a:rPr lang="da-DK" smtClean="0"/>
              <a:t>25-05-2023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D544BFF-1FB9-4141-99F6-013EA0A47E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34931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33333A-4FD1-78CC-2ABC-B67EA6BC88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err="1"/>
              <a:t>SeaVis</a:t>
            </a:r>
            <a:r>
              <a:rPr lang="da-DK" dirty="0"/>
              <a:t> drone </a:t>
            </a:r>
            <a:br>
              <a:rPr lang="da-DK" dirty="0"/>
            </a:br>
            <a:r>
              <a:rPr lang="da-DK" dirty="0"/>
              <a:t>Control system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56DC6275-AFF3-D8CC-3864-A7547D776B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5" name="Billede 4" descr="Et billede, der indeholder høvl/fly, luftfartøj, transport, køretøj&#10;&#10;Automatisk genereret beskrivelse">
            <a:extLst>
              <a:ext uri="{FF2B5EF4-FFF2-40B4-BE49-F238E27FC236}">
                <a16:creationId xmlns:a16="http://schemas.microsoft.com/office/drawing/2014/main" id="{98A7FCC2-FC6A-DEE4-E14B-163875C56A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305" y="1057421"/>
            <a:ext cx="5013483" cy="376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133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57FD02-0681-13DB-9A33-6A369297B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848" y="694438"/>
            <a:ext cx="8534400" cy="1507067"/>
          </a:xfrm>
        </p:spPr>
        <p:txBody>
          <a:bodyPr/>
          <a:lstStyle/>
          <a:p>
            <a:r>
              <a:rPr lang="da-DK" dirty="0"/>
              <a:t>Overall </a:t>
            </a:r>
            <a:r>
              <a:rPr lang="da-DK" dirty="0" err="1"/>
              <a:t>objective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82C7C6F-EC65-DF2A-B38B-2228FABC5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848" y="2561598"/>
            <a:ext cx="6798940" cy="3615267"/>
          </a:xfrm>
        </p:spPr>
        <p:txBody>
          <a:bodyPr/>
          <a:lstStyle/>
          <a:p>
            <a:r>
              <a:rPr lang="da-DK" dirty="0" err="1">
                <a:solidFill>
                  <a:schemeClr val="tx1"/>
                </a:solidFill>
              </a:rPr>
              <a:t>Develop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control</a:t>
            </a:r>
            <a:r>
              <a:rPr lang="da-DK" dirty="0">
                <a:solidFill>
                  <a:schemeClr val="tx1"/>
                </a:solidFill>
              </a:rPr>
              <a:t> system in </a:t>
            </a:r>
            <a:r>
              <a:rPr lang="da-DK" dirty="0" err="1">
                <a:solidFill>
                  <a:schemeClr val="tx1"/>
                </a:solidFill>
              </a:rPr>
              <a:t>order</a:t>
            </a:r>
            <a:r>
              <a:rPr lang="da-DK" dirty="0">
                <a:solidFill>
                  <a:schemeClr val="tx1"/>
                </a:solidFill>
              </a:rPr>
              <a:t> to </a:t>
            </a:r>
            <a:r>
              <a:rPr lang="da-DK" dirty="0" err="1">
                <a:solidFill>
                  <a:schemeClr val="tx1"/>
                </a:solidFill>
              </a:rPr>
              <a:t>maintain</a:t>
            </a:r>
            <a:r>
              <a:rPr lang="da-DK" dirty="0">
                <a:solidFill>
                  <a:schemeClr val="tx1"/>
                </a:solidFill>
              </a:rPr>
              <a:t> a </a:t>
            </a:r>
            <a:r>
              <a:rPr lang="da-DK" dirty="0" err="1">
                <a:solidFill>
                  <a:schemeClr val="tx1"/>
                </a:solidFill>
              </a:rPr>
              <a:t>specific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height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above</a:t>
            </a:r>
            <a:r>
              <a:rPr lang="da-DK" dirty="0">
                <a:solidFill>
                  <a:schemeClr val="tx1"/>
                </a:solidFill>
              </a:rPr>
              <a:t> the </a:t>
            </a:r>
            <a:r>
              <a:rPr lang="da-DK" dirty="0" err="1">
                <a:solidFill>
                  <a:schemeClr val="tx1"/>
                </a:solidFill>
              </a:rPr>
              <a:t>seabed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while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keeping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zero</a:t>
            </a:r>
            <a:r>
              <a:rPr lang="da-DK" dirty="0">
                <a:solidFill>
                  <a:schemeClr val="tx1"/>
                </a:solidFill>
              </a:rPr>
              <a:t> pitch and roll</a:t>
            </a: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4793AB08-DF26-DBE7-63BA-BBF6495DA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6269" y="1748988"/>
            <a:ext cx="4343886" cy="374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371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57FD02-0681-13DB-9A33-6A369297B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848" y="694438"/>
            <a:ext cx="8534400" cy="1507067"/>
          </a:xfrm>
        </p:spPr>
        <p:txBody>
          <a:bodyPr/>
          <a:lstStyle/>
          <a:p>
            <a:r>
              <a:rPr lang="da-DK" dirty="0" err="1"/>
              <a:t>methodology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82C7C6F-EC65-DF2A-B38B-2228FABC5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848" y="2561598"/>
            <a:ext cx="6770948" cy="3615267"/>
          </a:xfrm>
        </p:spPr>
        <p:txBody>
          <a:bodyPr>
            <a:normAutofit/>
          </a:bodyPr>
          <a:lstStyle/>
          <a:p>
            <a:r>
              <a:rPr lang="da-DK" dirty="0" err="1">
                <a:solidFill>
                  <a:schemeClr val="tx1"/>
                </a:solidFill>
              </a:rPr>
              <a:t>Newtonian</a:t>
            </a:r>
            <a:r>
              <a:rPr lang="da-DK" dirty="0">
                <a:solidFill>
                  <a:schemeClr val="tx1"/>
                </a:solidFill>
              </a:rPr>
              <a:t> approach to </a:t>
            </a:r>
            <a:r>
              <a:rPr lang="da-DK" dirty="0" err="1">
                <a:solidFill>
                  <a:schemeClr val="tx1"/>
                </a:solidFill>
              </a:rPr>
              <a:t>develop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state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space</a:t>
            </a:r>
            <a:r>
              <a:rPr lang="da-DK" dirty="0">
                <a:solidFill>
                  <a:schemeClr val="tx1"/>
                </a:solidFill>
              </a:rPr>
              <a:t> model(3 input 3 output)</a:t>
            </a:r>
          </a:p>
          <a:p>
            <a:pPr lvl="1"/>
            <a:r>
              <a:rPr lang="da-DK" dirty="0" err="1">
                <a:solidFill>
                  <a:schemeClr val="tx1"/>
                </a:solidFill>
              </a:rPr>
              <a:t>Left</a:t>
            </a:r>
            <a:r>
              <a:rPr lang="da-DK" dirty="0">
                <a:solidFill>
                  <a:schemeClr val="tx1"/>
                </a:solidFill>
              </a:rPr>
              <a:t> flap, right flap, </a:t>
            </a:r>
            <a:r>
              <a:rPr lang="da-DK" dirty="0" err="1">
                <a:solidFill>
                  <a:schemeClr val="tx1"/>
                </a:solidFill>
              </a:rPr>
              <a:t>tail</a:t>
            </a:r>
            <a:r>
              <a:rPr lang="da-DK" dirty="0">
                <a:solidFill>
                  <a:schemeClr val="tx1"/>
                </a:solidFill>
              </a:rPr>
              <a:t> flap </a:t>
            </a:r>
          </a:p>
          <a:p>
            <a:pPr lvl="1"/>
            <a:r>
              <a:rPr lang="da-DK" dirty="0" err="1">
                <a:solidFill>
                  <a:schemeClr val="tx1"/>
                </a:solidFill>
              </a:rPr>
              <a:t>Height</a:t>
            </a:r>
            <a:r>
              <a:rPr lang="da-DK" dirty="0">
                <a:solidFill>
                  <a:schemeClr val="tx1"/>
                </a:solidFill>
              </a:rPr>
              <a:t>, roll, pitch</a:t>
            </a:r>
          </a:p>
          <a:p>
            <a:r>
              <a:rPr lang="da-DK" dirty="0" err="1">
                <a:solidFill>
                  <a:schemeClr val="tx1"/>
                </a:solidFill>
              </a:rPr>
              <a:t>Tuned</a:t>
            </a:r>
            <a:r>
              <a:rPr lang="da-DK" dirty="0">
                <a:solidFill>
                  <a:schemeClr val="tx1"/>
                </a:solidFill>
              </a:rPr>
              <a:t> and </a:t>
            </a:r>
            <a:r>
              <a:rPr lang="da-DK" dirty="0" err="1">
                <a:solidFill>
                  <a:schemeClr val="tx1"/>
                </a:solidFill>
              </a:rPr>
              <a:t>simulated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different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control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methods</a:t>
            </a:r>
            <a:endParaRPr lang="da-DK" dirty="0">
              <a:solidFill>
                <a:schemeClr val="tx1"/>
              </a:solidFill>
            </a:endParaRPr>
          </a:p>
          <a:p>
            <a:pPr lvl="1"/>
            <a:r>
              <a:rPr lang="da-DK" dirty="0">
                <a:solidFill>
                  <a:schemeClr val="tx1"/>
                </a:solidFill>
              </a:rPr>
              <a:t>PID</a:t>
            </a:r>
          </a:p>
          <a:p>
            <a:pPr lvl="1"/>
            <a:r>
              <a:rPr lang="da-DK" dirty="0">
                <a:solidFill>
                  <a:schemeClr val="tx1"/>
                </a:solidFill>
              </a:rPr>
              <a:t>LQR</a:t>
            </a:r>
          </a:p>
          <a:p>
            <a:r>
              <a:rPr lang="da-DK" dirty="0">
                <a:solidFill>
                  <a:schemeClr val="tx1"/>
                </a:solidFill>
              </a:rPr>
              <a:t> Real </a:t>
            </a:r>
            <a:r>
              <a:rPr lang="da-DK" dirty="0" err="1">
                <a:solidFill>
                  <a:schemeClr val="tx1"/>
                </a:solidFill>
              </a:rPr>
              <a:t>life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testing</a:t>
            </a:r>
            <a:r>
              <a:rPr lang="da-DK" dirty="0">
                <a:solidFill>
                  <a:schemeClr val="tx1"/>
                </a:solidFill>
              </a:rPr>
              <a:t> (</a:t>
            </a:r>
            <a:r>
              <a:rPr lang="da-DK" dirty="0" err="1">
                <a:solidFill>
                  <a:schemeClr val="tx1"/>
                </a:solidFill>
              </a:rPr>
              <a:t>saturday</a:t>
            </a:r>
            <a:r>
              <a:rPr lang="da-DK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31C3887C-1D37-6560-BF39-5A381711B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796" y="1670178"/>
            <a:ext cx="4470137" cy="410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45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57FD02-0681-13DB-9A33-6A369297B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848" y="694438"/>
            <a:ext cx="8534400" cy="1507067"/>
          </a:xfrm>
        </p:spPr>
        <p:txBody>
          <a:bodyPr/>
          <a:lstStyle/>
          <a:p>
            <a:r>
              <a:rPr lang="da-DK" dirty="0" err="1"/>
              <a:t>Improvements</a:t>
            </a:r>
            <a:r>
              <a:rPr lang="da-DK" dirty="0"/>
              <a:t> </a:t>
            </a:r>
            <a:r>
              <a:rPr lang="da-DK" dirty="0" err="1"/>
              <a:t>since</a:t>
            </a:r>
            <a:r>
              <a:rPr lang="da-DK" dirty="0"/>
              <a:t> last meeting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82C7C6F-EC65-DF2A-B38B-2228FABC5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848" y="2561598"/>
            <a:ext cx="8534400" cy="3615267"/>
          </a:xfrm>
        </p:spPr>
        <p:txBody>
          <a:bodyPr/>
          <a:lstStyle/>
          <a:p>
            <a:r>
              <a:rPr lang="da-DK" dirty="0" err="1">
                <a:solidFill>
                  <a:schemeClr val="tx1"/>
                </a:solidFill>
              </a:rPr>
              <a:t>Finalized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state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space</a:t>
            </a:r>
            <a:r>
              <a:rPr lang="da-DK" dirty="0">
                <a:solidFill>
                  <a:schemeClr val="tx1"/>
                </a:solidFill>
              </a:rPr>
              <a:t> model</a:t>
            </a:r>
          </a:p>
          <a:p>
            <a:r>
              <a:rPr lang="da-DK" dirty="0" err="1">
                <a:solidFill>
                  <a:schemeClr val="tx1"/>
                </a:solidFill>
              </a:rPr>
              <a:t>Implemented</a:t>
            </a:r>
            <a:r>
              <a:rPr lang="da-DK" dirty="0">
                <a:solidFill>
                  <a:schemeClr val="tx1"/>
                </a:solidFill>
              </a:rPr>
              <a:t> LQR and PID for </a:t>
            </a:r>
            <a:r>
              <a:rPr lang="da-DK" dirty="0" err="1">
                <a:solidFill>
                  <a:schemeClr val="tx1"/>
                </a:solidFill>
              </a:rPr>
              <a:t>various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velocities</a:t>
            </a:r>
            <a:endParaRPr lang="da-DK" dirty="0">
              <a:solidFill>
                <a:schemeClr val="tx1"/>
              </a:solidFill>
            </a:endParaRPr>
          </a:p>
          <a:p>
            <a:r>
              <a:rPr lang="da-DK" dirty="0" err="1">
                <a:solidFill>
                  <a:schemeClr val="tx1"/>
                </a:solidFill>
              </a:rPr>
              <a:t>Implemented</a:t>
            </a:r>
            <a:r>
              <a:rPr lang="da-DK" dirty="0">
                <a:solidFill>
                  <a:schemeClr val="tx1"/>
                </a:solidFill>
              </a:rPr>
              <a:t> motor model and </a:t>
            </a:r>
            <a:r>
              <a:rPr lang="da-DK" dirty="0" err="1">
                <a:solidFill>
                  <a:schemeClr val="tx1"/>
                </a:solidFill>
              </a:rPr>
              <a:t>cascade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control</a:t>
            </a:r>
            <a:endParaRPr lang="da-DK" dirty="0">
              <a:solidFill>
                <a:schemeClr val="tx1"/>
              </a:solidFill>
            </a:endParaRPr>
          </a:p>
          <a:p>
            <a:r>
              <a:rPr lang="da-DK" dirty="0">
                <a:solidFill>
                  <a:schemeClr val="tx1"/>
                </a:solidFill>
              </a:rPr>
              <a:t>Hardware </a:t>
            </a:r>
            <a:r>
              <a:rPr lang="da-DK" dirty="0" err="1">
                <a:solidFill>
                  <a:schemeClr val="tx1"/>
                </a:solidFill>
              </a:rPr>
              <a:t>communication</a:t>
            </a:r>
            <a:r>
              <a:rPr lang="da-DK" dirty="0">
                <a:solidFill>
                  <a:schemeClr val="tx1"/>
                </a:solidFill>
              </a:rPr>
              <a:t> and </a:t>
            </a:r>
            <a:r>
              <a:rPr lang="da-DK" dirty="0" err="1">
                <a:solidFill>
                  <a:schemeClr val="tx1"/>
                </a:solidFill>
              </a:rPr>
              <a:t>testing</a:t>
            </a:r>
            <a:r>
              <a:rPr lang="da-DK" dirty="0">
                <a:solidFill>
                  <a:schemeClr val="tx1"/>
                </a:solidFill>
              </a:rPr>
              <a:t> rig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72528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57FD02-0681-13DB-9A33-6A369297B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847" y="156152"/>
            <a:ext cx="8534400" cy="1507067"/>
          </a:xfrm>
        </p:spPr>
        <p:txBody>
          <a:bodyPr/>
          <a:lstStyle/>
          <a:p>
            <a:r>
              <a:rPr lang="da-DK" dirty="0"/>
              <a:t>Simulation </a:t>
            </a:r>
            <a:r>
              <a:rPr lang="da-DK" dirty="0" err="1"/>
              <a:t>results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82C7C6F-EC65-DF2A-B38B-2228FABC5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460" y="2548295"/>
            <a:ext cx="8534400" cy="3615267"/>
          </a:xfrm>
        </p:spPr>
        <p:txBody>
          <a:bodyPr/>
          <a:lstStyle/>
          <a:p>
            <a:r>
              <a:rPr lang="da-DK" dirty="0">
                <a:solidFill>
                  <a:schemeClr val="tx1"/>
                </a:solidFill>
              </a:rPr>
              <a:t>200 Hz -&gt; 10 Hz due to hardware </a:t>
            </a:r>
            <a:r>
              <a:rPr lang="da-DK" dirty="0" err="1">
                <a:solidFill>
                  <a:schemeClr val="tx1"/>
                </a:solidFill>
              </a:rPr>
              <a:t>limitations</a:t>
            </a:r>
            <a:endParaRPr lang="da-DK" dirty="0">
              <a:solidFill>
                <a:schemeClr val="tx1"/>
              </a:solidFill>
            </a:endParaRPr>
          </a:p>
          <a:p>
            <a:r>
              <a:rPr lang="da-DK" dirty="0">
                <a:solidFill>
                  <a:schemeClr val="tx1"/>
                </a:solidFill>
              </a:rPr>
              <a:t>Motor model and </a:t>
            </a:r>
            <a:r>
              <a:rPr lang="da-DK" dirty="0" err="1">
                <a:solidFill>
                  <a:schemeClr val="tx1"/>
                </a:solidFill>
              </a:rPr>
              <a:t>cascade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control</a:t>
            </a:r>
            <a:endParaRPr lang="da-DK" dirty="0">
              <a:solidFill>
                <a:schemeClr val="tx1"/>
              </a:solidFill>
            </a:endParaRP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170A37D5-BC32-AAE6-53C4-64BF32EFC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531" y="3146315"/>
            <a:ext cx="4941994" cy="3390643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C535079D-D63B-FDD5-B5F6-129C04A4F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591" y="104102"/>
            <a:ext cx="6640934" cy="2816380"/>
          </a:xfrm>
          <a:prstGeom prst="rect">
            <a:avLst/>
          </a:prstGeom>
        </p:spPr>
      </p:pic>
      <p:pic>
        <p:nvPicPr>
          <p:cNvPr id="1030" name="Picture 6" descr="Ingen tilgængelig beskrivelse.">
            <a:extLst>
              <a:ext uri="{FF2B5EF4-FFF2-40B4-BE49-F238E27FC236}">
                <a16:creationId xmlns:a16="http://schemas.microsoft.com/office/drawing/2014/main" id="{F1D8B8A1-6471-9B8A-AC88-53D1745E5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393" y="1475768"/>
            <a:ext cx="4914122" cy="139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342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D6A9A-2C69-23DE-85D9-B06305435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5" name="Sim_Fremvisning">
            <a:hlinkClick r:id="" action="ppaction://media"/>
            <a:extLst>
              <a:ext uri="{FF2B5EF4-FFF2-40B4-BE49-F238E27FC236}">
                <a16:creationId xmlns:a16="http://schemas.microsoft.com/office/drawing/2014/main" id="{48470B5B-52FC-D84B-B180-7EA5C0CC8F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033" y="1"/>
            <a:ext cx="12155967" cy="6837732"/>
          </a:xfrm>
        </p:spPr>
      </p:pic>
    </p:spTree>
    <p:extLst>
      <p:ext uri="{BB962C8B-B14F-4D97-AF65-F5344CB8AC3E}">
        <p14:creationId xmlns:p14="http://schemas.microsoft.com/office/powerpoint/2010/main" val="25253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57FD02-0681-13DB-9A33-6A369297B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848" y="694438"/>
            <a:ext cx="8534400" cy="1507067"/>
          </a:xfrm>
        </p:spPr>
        <p:txBody>
          <a:bodyPr/>
          <a:lstStyle/>
          <a:p>
            <a:r>
              <a:rPr lang="da-DK" dirty="0"/>
              <a:t>Real </a:t>
            </a:r>
            <a:r>
              <a:rPr lang="da-DK" dirty="0" err="1"/>
              <a:t>life</a:t>
            </a:r>
            <a:r>
              <a:rPr lang="da-DK" dirty="0"/>
              <a:t> </a:t>
            </a:r>
            <a:r>
              <a:rPr lang="da-DK" dirty="0" err="1"/>
              <a:t>testing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82C7C6F-EC65-DF2A-B38B-2228FABC5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848" y="2561598"/>
            <a:ext cx="8534400" cy="3615267"/>
          </a:xfrm>
        </p:spPr>
        <p:txBody>
          <a:bodyPr/>
          <a:lstStyle/>
          <a:p>
            <a:r>
              <a:rPr lang="da-DK" dirty="0">
                <a:solidFill>
                  <a:schemeClr val="tx1"/>
                </a:solidFill>
              </a:rPr>
              <a:t>Setup</a:t>
            </a:r>
          </a:p>
          <a:p>
            <a:r>
              <a:rPr lang="da-DK" dirty="0">
                <a:solidFill>
                  <a:schemeClr val="tx1"/>
                </a:solidFill>
              </a:rPr>
              <a:t>Test </a:t>
            </a:r>
            <a:r>
              <a:rPr lang="da-DK" dirty="0" err="1">
                <a:solidFill>
                  <a:schemeClr val="tx1"/>
                </a:solidFill>
              </a:rPr>
              <a:t>our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developed</a:t>
            </a:r>
            <a:r>
              <a:rPr lang="da-DK" dirty="0">
                <a:solidFill>
                  <a:schemeClr val="tx1"/>
                </a:solidFill>
              </a:rPr>
              <a:t> </a:t>
            </a:r>
            <a:r>
              <a:rPr lang="da-DK" dirty="0" err="1">
                <a:solidFill>
                  <a:schemeClr val="tx1"/>
                </a:solidFill>
              </a:rPr>
              <a:t>control</a:t>
            </a:r>
            <a:r>
              <a:rPr lang="da-DK" dirty="0">
                <a:solidFill>
                  <a:schemeClr val="tx1"/>
                </a:solidFill>
              </a:rPr>
              <a:t> systems</a:t>
            </a:r>
          </a:p>
          <a:p>
            <a:pPr marL="0" indent="0"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4461B066-8478-4B1A-D515-7E1AE1401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5991" y="2771712"/>
            <a:ext cx="5664752" cy="221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707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57FD02-0681-13DB-9A33-6A369297B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848" y="694438"/>
            <a:ext cx="8534400" cy="1507067"/>
          </a:xfrm>
        </p:spPr>
        <p:txBody>
          <a:bodyPr/>
          <a:lstStyle/>
          <a:p>
            <a:r>
              <a:rPr lang="da-DK" dirty="0" err="1"/>
              <a:t>Concerns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82C7C6F-EC65-DF2A-B38B-2228FABC5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848" y="2561598"/>
            <a:ext cx="8534400" cy="3615267"/>
          </a:xfrm>
        </p:spPr>
        <p:txBody>
          <a:bodyPr/>
          <a:lstStyle/>
          <a:p>
            <a:r>
              <a:rPr lang="da-DK" dirty="0">
                <a:solidFill>
                  <a:schemeClr val="tx1"/>
                </a:solidFill>
              </a:rPr>
              <a:t>Non-linear system modeled as </a:t>
            </a:r>
            <a:r>
              <a:rPr lang="da-DK" dirty="0" err="1">
                <a:solidFill>
                  <a:schemeClr val="tx1"/>
                </a:solidFill>
              </a:rPr>
              <a:t>linear</a:t>
            </a:r>
            <a:r>
              <a:rPr lang="da-DK" dirty="0">
                <a:solidFill>
                  <a:schemeClr val="tx1"/>
                </a:solidFill>
              </a:rPr>
              <a:t> (</a:t>
            </a:r>
            <a:r>
              <a:rPr lang="da-DK" dirty="0" err="1">
                <a:solidFill>
                  <a:schemeClr val="tx1"/>
                </a:solidFill>
              </a:rPr>
              <a:t>linearization</a:t>
            </a:r>
            <a:r>
              <a:rPr lang="da-DK" dirty="0">
                <a:solidFill>
                  <a:schemeClr val="tx1"/>
                </a:solidFill>
              </a:rPr>
              <a:t>)</a:t>
            </a:r>
          </a:p>
          <a:p>
            <a:r>
              <a:rPr lang="da-DK" dirty="0">
                <a:solidFill>
                  <a:schemeClr val="tx1"/>
                </a:solidFill>
              </a:rPr>
              <a:t>Low </a:t>
            </a:r>
            <a:r>
              <a:rPr lang="da-DK" dirty="0" err="1">
                <a:solidFill>
                  <a:schemeClr val="tx1"/>
                </a:solidFill>
              </a:rPr>
              <a:t>frequency</a:t>
            </a:r>
            <a:r>
              <a:rPr lang="da-DK" dirty="0">
                <a:solidFill>
                  <a:schemeClr val="tx1"/>
                </a:solidFill>
              </a:rPr>
              <a:t> system (10 Hz)</a:t>
            </a:r>
          </a:p>
          <a:p>
            <a:r>
              <a:rPr lang="da-DK" dirty="0">
                <a:solidFill>
                  <a:schemeClr val="tx1"/>
                </a:solidFill>
              </a:rPr>
              <a:t>No </a:t>
            </a:r>
            <a:r>
              <a:rPr lang="da-DK" dirty="0" err="1">
                <a:solidFill>
                  <a:schemeClr val="tx1"/>
                </a:solidFill>
              </a:rPr>
              <a:t>encoder</a:t>
            </a:r>
            <a:r>
              <a:rPr lang="da-DK" dirty="0">
                <a:solidFill>
                  <a:schemeClr val="tx1"/>
                </a:solidFill>
              </a:rPr>
              <a:t> for </a:t>
            </a:r>
            <a:r>
              <a:rPr lang="da-DK" dirty="0" err="1">
                <a:solidFill>
                  <a:schemeClr val="tx1"/>
                </a:solidFill>
              </a:rPr>
              <a:t>actuators</a:t>
            </a:r>
            <a:r>
              <a:rPr lang="da-DK" dirty="0">
                <a:solidFill>
                  <a:schemeClr val="tx1"/>
                </a:solidFill>
              </a:rPr>
              <a:t> (hall sensors)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45524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A09682-BA3B-8C67-AED3-DB4F6E789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47" y="762620"/>
            <a:ext cx="8534400" cy="1507067"/>
          </a:xfrm>
        </p:spPr>
        <p:txBody>
          <a:bodyPr/>
          <a:lstStyle/>
          <a:p>
            <a:r>
              <a:rPr lang="da-DK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426964110"/>
      </p:ext>
    </p:extLst>
  </p:cSld>
  <p:clrMapOvr>
    <a:masterClrMapping/>
  </p:clrMapOvr>
</p:sld>
</file>

<file path=ppt/theme/theme1.xml><?xml version="1.0" encoding="utf-8"?>
<a:theme xmlns:a="http://schemas.openxmlformats.org/drawingml/2006/main" name="Udsnit">
  <a:themeElements>
    <a:clrScheme name="Udsnit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Udsni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Udsni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53</TotalTime>
  <Words>146</Words>
  <Application>Microsoft Office PowerPoint</Application>
  <PresentationFormat>Widescreen</PresentationFormat>
  <Paragraphs>27</Paragraphs>
  <Slides>9</Slides>
  <Notes>0</Notes>
  <HiddenSlides>0</HiddenSlides>
  <MMClips>1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Udsnit</vt:lpstr>
      <vt:lpstr>SeaVis drone  Control system</vt:lpstr>
      <vt:lpstr>Overall objective</vt:lpstr>
      <vt:lpstr>methodology</vt:lpstr>
      <vt:lpstr>Improvements since last meeting</vt:lpstr>
      <vt:lpstr>Simulation results</vt:lpstr>
      <vt:lpstr>PowerPoint-præsentation</vt:lpstr>
      <vt:lpstr>Real life testing</vt:lpstr>
      <vt:lpstr>Concerns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SeaVis drone  Control system</dc:title>
  <dc:creator>Frederik Rune Toft Rasmussen</dc:creator>
  <cp:lastModifiedBy>Frederik Rune Toft Rasmussen</cp:lastModifiedBy>
  <cp:revision>2</cp:revision>
  <dcterms:created xsi:type="dcterms:W3CDTF">2023-05-25T11:50:51Z</dcterms:created>
  <dcterms:modified xsi:type="dcterms:W3CDTF">2023-05-25T12:43:52Z</dcterms:modified>
</cp:coreProperties>
</file>

<file path=docProps/thumbnail.jpeg>
</file>